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59" r:id="rId7"/>
    <p:sldId id="262" r:id="rId8"/>
    <p:sldId id="263" r:id="rId9"/>
    <p:sldId id="268" r:id="rId10"/>
    <p:sldId id="261" r:id="rId11"/>
    <p:sldId id="264" r:id="rId12"/>
    <p:sldId id="266" r:id="rId13"/>
    <p:sldId id="265" r:id="rId14"/>
    <p:sldId id="267" r:id="rId15"/>
    <p:sldId id="269" r:id="rId16"/>
    <p:sldId id="26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35" d="100"/>
          <a:sy n="35" d="100"/>
        </p:scale>
        <p:origin x="-168" y="7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551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4791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883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990600"/>
            <a:ext cx="53848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990600"/>
            <a:ext cx="53848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6713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28600"/>
            <a:ext cx="3048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89408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990600"/>
            <a:ext cx="53848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990600"/>
            <a:ext cx="5384800" cy="60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8419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28600"/>
            <a:ext cx="3048000" cy="137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8940800" cy="137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24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5214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928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380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1371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202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303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1219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90600"/>
            <a:ext cx="1097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1219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6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86296704-85F0-4DC8-B072-AFF1277BBAFE}" type="datetimeFigureOut">
              <a:rPr lang="en-GB" smtClean="0"/>
              <a:pPr/>
              <a:t>10/10/2017</a:t>
            </a:fld>
            <a:endParaRPr lang="en-GB"/>
          </a:p>
        </p:txBody>
      </p:sp>
      <p:sp>
        <p:nvSpPr>
          <p:cNvPr id="516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A05F3D29-CFA3-4987-AC63-B3F06BE948E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990600"/>
            <a:ext cx="10972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1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9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9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hyperlink" Target="http://www.google.ru/url?sa=i&amp;rct=j&amp;q=&amp;esrc=s&amp;source=images&amp;cd=&amp;cad=rja&amp;uact=8&amp;ved=0ahUKEwi00rWojuPWAhUIQZoKHZGsDuoQjRwIBw&amp;url=http://shekk.net/rabota/236-predprinimatel-ili-menedzher&amp;psig=AOvVaw37-SjYCgDCcSGljbzLDjOR&amp;ust=150762332356123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10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10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11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11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google.ru/url?sa=i&amp;rct=j&amp;q=&amp;esrc=s&amp;source=images&amp;cd=&amp;cad=rja&amp;uact=8&amp;ved=0ahUKEwjl6uO_iePWAhUDIpoKHWZqA4gQjRwIBw&amp;url=http://www.myshared.ru/slide/440529/&amp;psig=AOvVaw3o0jjzJNjWbOxW9SIMglOc&amp;ust=1507622424681411" TargetMode="Externa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sevzakon.ru/view/pressa/allnews/22469/23651/" TargetMode="External"/><Relationship Id="rId3" Type="http://schemas.openxmlformats.org/officeDocument/2006/relationships/hyperlink" Target="http://www.novate.ru/blogs/010811/18326/" TargetMode="External"/><Relationship Id="rId7" Type="http://schemas.openxmlformats.org/officeDocument/2006/relationships/hyperlink" Target="http://ds20rosinka.ucoz.ru/publ/1-12-0" TargetMode="External"/><Relationship Id="rId2" Type="http://schemas.openxmlformats.org/officeDocument/2006/relationships/hyperlink" Target="http://mail.book.men.bpfpgu.ru/606-roditelskoe-sobranie.html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bridgeportisd.net/apps/events/2016/9/17/3017417/?id=0&amp;id=6" TargetMode="External"/><Relationship Id="rId5" Type="http://schemas.openxmlformats.org/officeDocument/2006/relationships/hyperlink" Target="http://pvarypaevo.ucoz.ru/news/?page26" TargetMode="External"/><Relationship Id="rId4" Type="http://schemas.openxmlformats.org/officeDocument/2006/relationships/hyperlink" Target="http://psiholog.sebastopol.ua/prognoz.htm" TargetMode="External"/><Relationship Id="rId9" Type="http://schemas.openxmlformats.org/officeDocument/2006/relationships/hyperlink" Target="http://shekk.net/rabota/236-predprinimatel-ili-menedzhe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1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1.mp3" TargetMode="Externa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2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2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3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3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4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4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5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5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6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6.mp3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sa=i&amp;rct=j&amp;q=&amp;esrc=s&amp;source=images&amp;cd=&amp;cad=rja&amp;uact=8&amp;ved=0ahUKEwjNr5K0kePWAhXKIpoKHbKMCW0QjRwIBw&amp;url=http://detsad45.tgl.net.ru/?mod=subjects&amp;sub=79&amp;psig=AOvVaw09HlLiW-mL3-LsVu2OUyQW&amp;ust=1507624590343506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jpeg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7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7.mp3" TargetMode="External"/><Relationship Id="rId6" Type="http://schemas.openxmlformats.org/officeDocument/2006/relationships/hyperlink" Target="http://www.google.ru/url?sa=i&amp;rct=j&amp;q=&amp;esrc=s&amp;source=images&amp;cd=&amp;cad=rja&amp;uact=8&amp;ved=0ahUKEwi3n9X5kOPWAhWFdpoKHfTqC1sQjRwIBw&amp;url=http://vse-trenerovki.ru/%D1%83%D1%82%D1%80%D0%B5%D0%BD%D0%BD%D1%8F%D1%8F-%D0%B7%D0%B0%D1%80%D1%8F%D0%B4%D0%BA%D0%B0-%D0%B2-%D0%B4%D0%B5%D1%82%D1%81%D0%BA%D0%BE%D0%BC-%D1%81%D0%B0%D0%B4%D1%83/&amp;psig=AOvVaw3DjDSv9r5EeuwWGIXoHaMo&amp;ust=1507624434609258" TargetMode="External"/><Relationship Id="rId11" Type="http://schemas.openxmlformats.org/officeDocument/2006/relationships/image" Target="../media/image16.jpeg"/><Relationship Id="rId5" Type="http://schemas.openxmlformats.org/officeDocument/2006/relationships/image" Target="../media/image11.png"/><Relationship Id="rId10" Type="http://schemas.openxmlformats.org/officeDocument/2006/relationships/hyperlink" Target="http://www.google.ru/url?sa=i&amp;rct=j&amp;q=&amp;esrc=s&amp;source=images&amp;cd=&amp;cad=rja&amp;uact=8&amp;ved=0ahUKEwjU28LHmOPWAhWjAJoKHe60ABYQjRwIBw&amp;url=http://www.maam.ru/detskijsad/osenja-progulka-v-parke-s-detmi-starshei-grupy.html&amp;psig=AOvVaw3dllnb9v3nxhBs-KOS_95D&amp;ust=1507626494359737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8.mp3" TargetMode="External"/><Relationship Id="rId1" Type="http://schemas.microsoft.com/office/2007/relationships/media" Target="file:///C:\&#1055;&#1086;%20&#1088;&#1072;&#1073;&#1086;&#1090;&#1077;%20&#1063;&#1055;&#1050;2\01%20&#1052;&#1077;&#1088;&#1086;&#1087;&#1088;&#1080;&#1103;&#1090;&#1080;&#1103;%202017-2018%20&#1091;&#1095;%20&#1075;&#1086;&#1076;\09%20&#1057;&#1072;&#1081;&#1090;%20&#1087;&#1088;&#1086;&#1092;&#1086;&#1086;&#1088;&#1080;&#1077;&#1085;&#1090;&#1072;&#1094;&#1080;&#1103;\&#1086;&#1079;&#1074;&#1091;&#1095;&#1082;&#1072;\8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hyperlink" Target="http://www.google.ru/url?sa=i&amp;rct=j&amp;q=&amp;esrc=s&amp;source=images&amp;cd=&amp;cad=rja&amp;uact=8&amp;ved=0ahUKEwja6aPljuPWAhXsNpoKHdl8CvsQjRwIBw&amp;url=http://polit.ru/article/2016/03/06/gozman_lecture/&amp;psig=AOvVaw3s9YIZ74Vg4zQLj04aEBp0&amp;ust=150762385345342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29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и по запросу предприниматель на совещании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8927" y="436418"/>
            <a:ext cx="10848528" cy="611089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172450" y="5700713"/>
            <a:ext cx="4019550" cy="8286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Предприниматель</a:t>
            </a:r>
            <a:endParaRPr lang="en-GB" sz="3200" b="1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249382" y="2736561"/>
            <a:ext cx="6317673" cy="2128837"/>
          </a:xfrm>
          <a:prstGeom prst="cloudCallout">
            <a:avLst>
              <a:gd name="adj1" fmla="val 43025"/>
              <a:gd name="adj2" fmla="val -916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заняться предпринимательством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3425055" y="450272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56052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5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uniport.pro/user/1117/blogs/11175416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-1"/>
            <a:ext cx="12192000" cy="781945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477598">
            <a:off x="4588593" y="467639"/>
            <a:ext cx="2942089" cy="12945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Где получить такую профессию?</a:t>
            </a:r>
            <a:endParaRPr lang="en-GB" sz="2800" b="1" dirty="0"/>
          </a:p>
        </p:txBody>
      </p:sp>
      <p:pic>
        <p:nvPicPr>
          <p:cNvPr id="5" name="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739254" y="4772891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3224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63" y="166256"/>
            <a:ext cx="3013364" cy="3013364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6" name="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2947073" y="55833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74824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спасибо за внимание слайд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3945" y="0"/>
            <a:ext cx="914854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8499764" y="6213764"/>
            <a:ext cx="2078181" cy="644236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3849832"/>
            <a:ext cx="1112996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Источники:</a:t>
            </a:r>
          </a:p>
          <a:p>
            <a:r>
              <a:rPr lang="en-GB" dirty="0" smtClean="0">
                <a:hlinkClick r:id="rId2"/>
              </a:rPr>
              <a:t>http://mail.book.men.bpfpgu.ru/606-roditelskoe-sobranie.html</a:t>
            </a:r>
            <a:endParaRPr lang="en-GB" dirty="0" smtClean="0"/>
          </a:p>
          <a:p>
            <a:r>
              <a:rPr lang="en-GB" dirty="0" smtClean="0">
                <a:hlinkClick r:id="rId3"/>
              </a:rPr>
              <a:t>http://www.novate.ru/blogs/010811/18326/</a:t>
            </a:r>
            <a:endParaRPr lang="en-GB" dirty="0" smtClean="0"/>
          </a:p>
          <a:p>
            <a:r>
              <a:rPr lang="en-GB" dirty="0" smtClean="0">
                <a:hlinkClick r:id="rId4"/>
              </a:rPr>
              <a:t>http://psiholog.sebastopol.ua/prognoz.htm</a:t>
            </a:r>
            <a:endParaRPr lang="ru-RU" dirty="0" smtClean="0"/>
          </a:p>
          <a:p>
            <a:r>
              <a:rPr lang="en-GB" dirty="0" smtClean="0">
                <a:hlinkClick r:id="rId5"/>
              </a:rPr>
              <a:t>http://pvarypaevo.ucoz.ru/news/?page26</a:t>
            </a:r>
            <a:r>
              <a:rPr lang="ru-RU" dirty="0" smtClean="0"/>
              <a:t> </a:t>
            </a:r>
          </a:p>
          <a:p>
            <a:r>
              <a:rPr lang="en-GB" dirty="0" smtClean="0">
                <a:hlinkClick r:id="rId6"/>
              </a:rPr>
              <a:t>http://www.bridgeportisd.net/apps/events/2016/9/17/3017417/?id=0&amp;id=6</a:t>
            </a:r>
            <a:endParaRPr lang="ru-RU" dirty="0" smtClean="0"/>
          </a:p>
          <a:p>
            <a:r>
              <a:rPr lang="en-GB" dirty="0" smtClean="0">
                <a:hlinkClick r:id="rId7"/>
              </a:rPr>
              <a:t>http://ds20rosinka.ucoz.ru/publ/1-12-0</a:t>
            </a:r>
            <a:endParaRPr lang="ru-RU" dirty="0" smtClean="0"/>
          </a:p>
          <a:p>
            <a:r>
              <a:rPr lang="en-GB" dirty="0" smtClean="0">
                <a:hlinkClick r:id="rId8"/>
              </a:rPr>
              <a:t>https://sevzakon.ru/view/pressa/allnews/22469/23651/</a:t>
            </a:r>
            <a:endParaRPr lang="ru-RU" dirty="0" smtClean="0"/>
          </a:p>
          <a:p>
            <a:r>
              <a:rPr lang="en-US" dirty="0" smtClean="0">
                <a:hlinkClick r:id="rId9"/>
              </a:rPr>
              <a:t>http://shekk.net/rabota/236-predprinimatel-ili-menedzher</a:t>
            </a:r>
            <a:endParaRPr lang="ru-RU" dirty="0" smtClean="0"/>
          </a:p>
          <a:p>
            <a:r>
              <a:rPr lang="en-US" dirty="0" smtClean="0"/>
              <a:t>http://detsad45.tgl.net.ru/?mod=subjects&amp;sub=79</a:t>
            </a:r>
            <a:endParaRPr lang="ru-RU" dirty="0" smtClean="0"/>
          </a:p>
          <a:p>
            <a:endParaRPr lang="ru-RU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95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vilenas.ru/images/fotografvipysknoy/getImage%2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6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vilenas.ru/images/fotografvipysknoy/getImage%20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-1"/>
            <a:ext cx="8358188" cy="68697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442913" y="514351"/>
            <a:ext cx="4514850" cy="2128837"/>
          </a:xfrm>
          <a:prstGeom prst="cloudCallout">
            <a:avLst>
              <a:gd name="adj1" fmla="val 45623"/>
              <a:gd name="adj2" fmla="val 611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???</a:t>
            </a:r>
            <a:endParaRPr lang="en-GB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1018309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96408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8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mail.book.men.bpfpgu.ru/uploads/posts/2014-09/1410938439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98" y="266777"/>
            <a:ext cx="9472616" cy="6316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-облако 7"/>
          <p:cNvSpPr/>
          <p:nvPr/>
        </p:nvSpPr>
        <p:spPr>
          <a:xfrm>
            <a:off x="7364841" y="483164"/>
            <a:ext cx="4514850" cy="2128837"/>
          </a:xfrm>
          <a:prstGeom prst="cloudCallout">
            <a:avLst>
              <a:gd name="adj1" fmla="val -58018"/>
              <a:gd name="adj2" fmla="val 93443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Каждой профессии – слава и честь!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497881" y="870621"/>
            <a:ext cx="4514850" cy="2128837"/>
          </a:xfrm>
          <a:prstGeom prst="cloudCallout">
            <a:avLst>
              <a:gd name="adj1" fmla="val 21567"/>
              <a:gd name="adj2" fmla="val 75788"/>
            </a:avLst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Прекрасных профессий на свете не счесть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976745" y="68580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677439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kademicheskiymedia.ru/upload/medialibrary/e65/e65c35170f292c144f3649dfc9af87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6745" y="33445"/>
            <a:ext cx="10467109" cy="6824555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570200" y="434975"/>
            <a:ext cx="4514850" cy="2128837"/>
          </a:xfrm>
          <a:prstGeom prst="cloudCallout">
            <a:avLst>
              <a:gd name="adj1" fmla="val 58924"/>
              <a:gd name="adj2" fmla="val 57041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вырасту, стану Марьей Ивановной!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967855" y="6858000"/>
            <a:ext cx="304800" cy="30480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6929004" y="33445"/>
            <a:ext cx="4514850" cy="2128837"/>
          </a:xfrm>
          <a:prstGeom prst="cloudCallout">
            <a:avLst>
              <a:gd name="adj1" fmla="val -37555"/>
              <a:gd name="adj2" fmla="val 63289"/>
            </a:avLst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929004" y="33445"/>
            <a:ext cx="4514850" cy="2128837"/>
          </a:xfrm>
          <a:prstGeom prst="cloudCallout">
            <a:avLst>
              <a:gd name="adj1" fmla="val -37555"/>
              <a:gd name="adj2" fmla="val 63289"/>
            </a:avLst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756396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1" nodeType="withEffect">
                                  <p:stCondLst>
                                    <p:cond delay="9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mail.book.men.bpfpgu.ru/uploads/posts/2014-09/1410938439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98" y="266777"/>
            <a:ext cx="9472616" cy="6316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-облако 7"/>
          <p:cNvSpPr/>
          <p:nvPr/>
        </p:nvSpPr>
        <p:spPr>
          <a:xfrm>
            <a:off x="5776045" y="545378"/>
            <a:ext cx="4514850" cy="2128837"/>
          </a:xfrm>
          <a:prstGeom prst="cloudCallout">
            <a:avLst>
              <a:gd name="adj1" fmla="val -368"/>
              <a:gd name="adj2" fmla="val 333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это?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905509" y="4856018"/>
            <a:ext cx="304800" cy="304800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331208" y="1085705"/>
            <a:ext cx="4514850" cy="2128837"/>
          </a:xfrm>
          <a:prstGeom prst="cloudCallout">
            <a:avLst>
              <a:gd name="adj1" fmla="val -368"/>
              <a:gd name="adj2" fmla="val 333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это?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460672" y="539634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4942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kademicheskiymedia.ru/upload/medialibrary/e65/e65c35170f292c144f3649dfc9af87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2053" y="33445"/>
            <a:ext cx="10467109" cy="6824555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7635586" y="83128"/>
            <a:ext cx="4514850" cy="2128837"/>
          </a:xfrm>
          <a:prstGeom prst="cloudCallout">
            <a:avLst>
              <a:gd name="adj1" fmla="val -58798"/>
              <a:gd name="adj2" fmla="val 6576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воспитатель!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2801600" y="562494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2848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mail.book.men.bpfpgu.ru/uploads/posts/2014-09/1410938439_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298" y="266777"/>
            <a:ext cx="9472616" cy="6316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Выноска-облако 7"/>
          <p:cNvSpPr/>
          <p:nvPr/>
        </p:nvSpPr>
        <p:spPr>
          <a:xfrm>
            <a:off x="1993754" y="1085705"/>
            <a:ext cx="4514850" cy="2128837"/>
          </a:xfrm>
          <a:prstGeom prst="cloudCallout">
            <a:avLst>
              <a:gd name="adj1" fmla="val 21726"/>
              <a:gd name="adj2" fmla="val 938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нужная работа в государстве!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3612091" y="597823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4942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ds20rosinka.ucoz.ru/_pu/1/974813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82" y="-3963"/>
            <a:ext cx="10744200" cy="686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5700713"/>
            <a:ext cx="7668491" cy="8286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Руководитель дошкольного учреждения</a:t>
            </a:r>
            <a:endParaRPr lang="en-GB" sz="3200" b="1" dirty="0"/>
          </a:p>
        </p:txBody>
      </p:sp>
      <p:pic>
        <p:nvPicPr>
          <p:cNvPr id="4" name="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3840691" y="4066309"/>
            <a:ext cx="304800" cy="304800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58712" y="0"/>
            <a:ext cx="4514850" cy="2128837"/>
          </a:xfrm>
          <a:prstGeom prst="cloudCallout">
            <a:avLst>
              <a:gd name="adj1" fmla="val -44068"/>
              <a:gd name="adj2" fmla="val 618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 занимается образованием ребенка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Картинки по запросу зарядка в детском садике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84" y="550718"/>
            <a:ext cx="4170218" cy="3127664"/>
          </a:xfrm>
          <a:prstGeom prst="rect">
            <a:avLst/>
          </a:prstGeom>
          <a:noFill/>
        </p:spPr>
      </p:pic>
      <p:pic>
        <p:nvPicPr>
          <p:cNvPr id="7172" name="Picture 4" descr="Картинки по запросу речевое развитие в старшей группе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35594" y="483899"/>
            <a:ext cx="4267200" cy="3200401"/>
          </a:xfrm>
          <a:prstGeom prst="rect">
            <a:avLst/>
          </a:prstGeom>
          <a:noFill/>
        </p:spPr>
      </p:pic>
      <p:pic>
        <p:nvPicPr>
          <p:cNvPr id="7174" name="Picture 6" descr="Картинки по запросу прогулка в старшей группе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 b="3943"/>
          <a:stretch>
            <a:fillRect/>
          </a:stretch>
        </p:blipFill>
        <p:spPr bwMode="auto">
          <a:xfrm>
            <a:off x="6535593" y="474998"/>
            <a:ext cx="4270582" cy="32241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388187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99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и по запросу психолог на лекции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1764" y="-2821"/>
            <a:ext cx="9137073" cy="686082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124692" y="270163"/>
            <a:ext cx="5670840" cy="2128837"/>
          </a:xfrm>
          <a:prstGeom prst="cloudCallout">
            <a:avLst>
              <a:gd name="adj1" fmla="val 59647"/>
              <a:gd name="adj2" fmla="val 323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Воспитателем может стать лишь тот, кто любит детей!</a:t>
            </a:r>
            <a:endParaRPr lang="en-GB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172450" y="5700713"/>
            <a:ext cx="4019550" cy="8286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Психолог</a:t>
            </a:r>
            <a:endParaRPr lang="en-GB" sz="3200" b="1" dirty="0"/>
          </a:p>
        </p:txBody>
      </p:sp>
      <p:pic>
        <p:nvPicPr>
          <p:cNvPr id="5" name="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3196455" y="412865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26941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61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3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2">
  <a:themeElements>
    <a:clrScheme name="CD100_dark_2002 7">
      <a:dk1>
        <a:srgbClr val="003B76"/>
      </a:dk1>
      <a:lt1>
        <a:srgbClr val="FFFFFF"/>
      </a:lt1>
      <a:dk2>
        <a:srgbClr val="003399"/>
      </a:dk2>
      <a:lt2>
        <a:srgbClr val="C0C0C0"/>
      </a:lt2>
      <a:accent1>
        <a:srgbClr val="FCC704"/>
      </a:accent1>
      <a:accent2>
        <a:srgbClr val="A01DD5"/>
      </a:accent2>
      <a:accent3>
        <a:srgbClr val="AAADCA"/>
      </a:accent3>
      <a:accent4>
        <a:srgbClr val="DADADA"/>
      </a:accent4>
      <a:accent5>
        <a:srgbClr val="FDE0AA"/>
      </a:accent5>
      <a:accent6>
        <a:srgbClr val="9119C1"/>
      </a:accent6>
      <a:hlink>
        <a:srgbClr val="66C5F4"/>
      </a:hlink>
      <a:folHlink>
        <a:srgbClr val="009999"/>
      </a:folHlink>
    </a:clrScheme>
    <a:fontScheme name="CD100_dark_2002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D100_dark_2002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5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6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126CD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100_dark_2002 7">
        <a:dk1>
          <a:srgbClr val="003B76"/>
        </a:dk1>
        <a:lt1>
          <a:srgbClr val="FFFFFF"/>
        </a:lt1>
        <a:dk2>
          <a:srgbClr val="003399"/>
        </a:dk2>
        <a:lt2>
          <a:srgbClr val="C0C0C0"/>
        </a:lt2>
        <a:accent1>
          <a:srgbClr val="FCC704"/>
        </a:accent1>
        <a:accent2>
          <a:srgbClr val="A01DD5"/>
        </a:accent2>
        <a:accent3>
          <a:srgbClr val="AAADCA"/>
        </a:accent3>
        <a:accent4>
          <a:srgbClr val="DADADA"/>
        </a:accent4>
        <a:accent5>
          <a:srgbClr val="FDE0AA"/>
        </a:accent5>
        <a:accent6>
          <a:srgbClr val="9119C1"/>
        </a:accent6>
        <a:hlink>
          <a:srgbClr val="66C5F4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100</Words>
  <Application>Microsoft Office PowerPoint</Application>
  <PresentationFormat>Широкоэкранный</PresentationFormat>
  <Paragraphs>25</Paragraphs>
  <Slides>14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Verdana</vt:lpstr>
      <vt:lpstr>Wingdings</vt:lpstr>
      <vt:lpstr>Тема Office</vt:lpstr>
      <vt:lpstr>Тема3</vt:lpstr>
      <vt:lpstr>Тема2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Павлючков</dc:creator>
  <cp:lastModifiedBy>Сергей Павлючков</cp:lastModifiedBy>
  <cp:revision>26</cp:revision>
  <dcterms:created xsi:type="dcterms:W3CDTF">2017-10-09T04:14:22Z</dcterms:created>
  <dcterms:modified xsi:type="dcterms:W3CDTF">2017-10-10T04:37:06Z</dcterms:modified>
</cp:coreProperties>
</file>